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2A5-BF5B-415D-9A94-C9CE0838A58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E7E-5D07-4234-9CE0-3FF9C500E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76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2A5-BF5B-415D-9A94-C9CE0838A58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E7E-5D07-4234-9CE0-3FF9C500E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90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2A5-BF5B-415D-9A94-C9CE0838A58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E7E-5D07-4234-9CE0-3FF9C500E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54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2A5-BF5B-415D-9A94-C9CE0838A58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E7E-5D07-4234-9CE0-3FF9C500E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36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2A5-BF5B-415D-9A94-C9CE0838A58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E7E-5D07-4234-9CE0-3FF9C500E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11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2A5-BF5B-415D-9A94-C9CE0838A58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E7E-5D07-4234-9CE0-3FF9C500E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10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2A5-BF5B-415D-9A94-C9CE0838A58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E7E-5D07-4234-9CE0-3FF9C500E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8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2A5-BF5B-415D-9A94-C9CE0838A58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E7E-5D07-4234-9CE0-3FF9C500E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02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2A5-BF5B-415D-9A94-C9CE0838A58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E7E-5D07-4234-9CE0-3FF9C500E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88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2A5-BF5B-415D-9A94-C9CE0838A58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E7E-5D07-4234-9CE0-3FF9C500E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47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82A5-BF5B-415D-9A94-C9CE0838A58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E7E-5D07-4234-9CE0-3FF9C500E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39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2A5-BF5B-415D-9A94-C9CE0838A58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66E7E-5D07-4234-9CE0-3FF9C500E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45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0E90CB7-2BFC-04F4-8381-814BDB0B8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40593"/>
          </a:xfrm>
        </p:spPr>
        <p:txBody>
          <a:bodyPr>
            <a:normAutofit/>
          </a:bodyPr>
          <a:lstStyle/>
          <a:p>
            <a:r>
              <a:rPr kumimoji="1" lang="en-US" altLang="ja-JP" sz="3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8/1 </a:t>
            </a:r>
            <a:r>
              <a:rPr kumimoji="1" lang="ja-JP" altLang="en-US" sz="3600">
                <a:latin typeface="HGMaruGothicMPRO" panose="020F0600000000000000" pitchFamily="34" charset="-128"/>
                <a:ea typeface="HGMaruGothicMPRO" panose="020F0600000000000000" pitchFamily="34" charset="-128"/>
              </a:rPr>
              <a:t>泉北方面</a:t>
            </a:r>
            <a:r>
              <a:rPr kumimoji="1" lang="en-US" altLang="ja-JP" sz="3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endParaRPr kumimoji="1" lang="ja-JP" altLang="en-US" sz="4000">
              <a:solidFill>
                <a:schemeClr val="accent5">
                  <a:lumMod val="75000"/>
                </a:schemeClr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4" name="図 3" descr="人, テーブル, 屋内, 食品 が含まれている画像&#10;&#10;自動的に生成された説明">
            <a:extLst>
              <a:ext uri="{FF2B5EF4-FFF2-40B4-BE49-F238E27FC236}">
                <a16:creationId xmlns:a16="http://schemas.microsoft.com/office/drawing/2014/main" xmlns="" id="{5B107EE6-CD07-9B6C-E158-52E7965923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r="7287" b="25549"/>
          <a:stretch/>
        </p:blipFill>
        <p:spPr>
          <a:xfrm>
            <a:off x="5238998" y="3732502"/>
            <a:ext cx="3072489" cy="2518173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D7B8ED44-28A8-E682-1242-60599259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7" t="2697" r="2871" b="44894"/>
          <a:stretch/>
        </p:blipFill>
        <p:spPr>
          <a:xfrm>
            <a:off x="3848669" y="203547"/>
            <a:ext cx="5101028" cy="3218677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xmlns="" id="{580BCCB4-C7C2-D393-804B-B79F0E851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448857"/>
            <a:ext cx="3072489" cy="219331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B6DED555-BEB2-96BB-8431-DAAF4DA02CD9}"/>
              </a:ext>
            </a:extLst>
          </p:cNvPr>
          <p:cNvSpPr txBox="1"/>
          <p:nvPr/>
        </p:nvSpPr>
        <p:spPr>
          <a:xfrm>
            <a:off x="5977719" y="6376287"/>
            <a:ext cx="233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小学生</a:t>
            </a:r>
            <a:r>
              <a:rPr kumimoji="1" lang="en-US" altLang="ja-JP" dirty="0"/>
              <a:t>18</a:t>
            </a:r>
            <a:r>
              <a:rPr kumimoji="1" lang="ja-JP" altLang="en-US"/>
              <a:t>人参加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xmlns="" id="{3AA90F7B-C4F1-560F-D7F6-4A7E6B99E4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07" t="1749" r="3709" b="10005"/>
          <a:stretch/>
        </p:blipFill>
        <p:spPr>
          <a:xfrm>
            <a:off x="1120859" y="3820393"/>
            <a:ext cx="3546675" cy="2672481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286011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139</TotalTime>
  <Words>7</Words>
  <Application>Microsoft Office PowerPoint</Application>
  <PresentationFormat>画面に合わせる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HGMaruGothicMPRO</vt:lpstr>
      <vt:lpstr>游ゴシック</vt:lpstr>
      <vt:lpstr>游ゴシック Light</vt:lpstr>
      <vt:lpstr>Arial</vt:lpstr>
      <vt:lpstr>Calibri</vt:lpstr>
      <vt:lpstr>Calibri Light</vt:lpstr>
      <vt:lpstr>Office テーマ</vt:lpstr>
      <vt:lpstr>8/1 泉北方面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7/24 北摂方面　環境ネット子ども講座</dc:title>
  <dc:creator>小森 惠子</dc:creator>
  <cp:lastModifiedBy>隆行</cp:lastModifiedBy>
  <cp:revision>11</cp:revision>
  <dcterms:created xsi:type="dcterms:W3CDTF">2023-08-19T01:13:09Z</dcterms:created>
  <dcterms:modified xsi:type="dcterms:W3CDTF">2023-11-14T12:53:06Z</dcterms:modified>
</cp:coreProperties>
</file>