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ADB9ED-092A-8187-6A9A-518CBA8D082B}" v="73" dt="2024-05-27T04:18:54.678"/>
    <p1510:client id="{0B85460C-562E-DF99-0797-7840303F8B6E}" v="40" dt="2024-05-27T05:41:45.0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microsoft.com/office/2015/10/relationships/revisionInfo" Target="revisionInfo.xml" Id="rId8" /><Relationship Type="http://schemas.openxmlformats.org/officeDocument/2006/relationships/presProps" Target="presProps.xml" Id="rId3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tableStyles" Target="tableStyles.xml" Id="rId6" /><Relationship Type="http://schemas.openxmlformats.org/officeDocument/2006/relationships/theme" Target="theme/theme1.xml" Id="rId5" /><Relationship Type="http://schemas.openxmlformats.org/officeDocument/2006/relationships/viewProps" Target="viewProps.xml" Id="rId4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A093-39DA-48F3-924E-DCC095A0FA23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A69-00B3-4996-905C-AC8AD40441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583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A093-39DA-48F3-924E-DCC095A0FA23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A69-00B3-4996-905C-AC8AD40441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55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A093-39DA-48F3-924E-DCC095A0FA23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A69-00B3-4996-905C-AC8AD40441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602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A093-39DA-48F3-924E-DCC095A0FA23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A69-00B3-4996-905C-AC8AD40441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22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A093-39DA-48F3-924E-DCC095A0FA23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A69-00B3-4996-905C-AC8AD40441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632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A093-39DA-48F3-924E-DCC095A0FA23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A69-00B3-4996-905C-AC8AD40441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99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A093-39DA-48F3-924E-DCC095A0FA23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A69-00B3-4996-905C-AC8AD40441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363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A093-39DA-48F3-924E-DCC095A0FA23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A69-00B3-4996-905C-AC8AD40441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50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A093-39DA-48F3-924E-DCC095A0FA23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A69-00B3-4996-905C-AC8AD40441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2917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A093-39DA-48F3-924E-DCC095A0FA23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A69-00B3-4996-905C-AC8AD40441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3963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7A093-39DA-48F3-924E-DCC095A0FA23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0A69-00B3-4996-905C-AC8AD40441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996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7A093-39DA-48F3-924E-DCC095A0FA23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A0A69-00B3-4996-905C-AC8AD40441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231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143000"/>
            <a:ext cx="6096000" cy="457200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4930856" y="4104458"/>
            <a:ext cx="2339102" cy="1200329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US" altLang="ja-JP" sz="2400" b="1" dirty="0">
                <a:latin typeface="BIZ UDPゴシック" panose="020B0400000000000000" pitchFamily="50" charset="-128"/>
                <a:ea typeface="BIZ UDPゴシック"/>
              </a:rPr>
              <a:t>2024年</a:t>
            </a:r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en-US" altLang="ja-JP" sz="2400" b="1" dirty="0" err="1">
                <a:latin typeface="BIZ UDPゴシック" panose="020B0400000000000000" pitchFamily="50" charset="-128"/>
                <a:ea typeface="BIZ UDPゴシック"/>
              </a:rPr>
              <a:t>GWは</a:t>
            </a:r>
          </a:p>
          <a:p>
            <a:pPr algn="ctr"/>
            <a:r>
              <a:rPr lang="en-US" altLang="ja-JP" sz="2400" b="1" dirty="0" err="1">
                <a:latin typeface="BIZ UDPゴシック" panose="020B0400000000000000" pitchFamily="50" charset="-128"/>
                <a:ea typeface="BIZ UDPゴシック"/>
              </a:rPr>
              <a:t>北摂で過ごす</a:t>
            </a:r>
            <a:r>
              <a:rPr lang="en-US" altLang="ja-JP" sz="2400" b="1" dirty="0">
                <a:latin typeface="BIZ UDPゴシック" panose="020B0400000000000000" pitchFamily="50" charset="-128"/>
                <a:ea typeface="BIZ UDPゴシック"/>
              </a:rPr>
              <a:t>？</a:t>
            </a:r>
            <a:endParaRPr lang="en-US" altLang="ja-JP" sz="2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6893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10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山口　武</dc:creator>
  <cp:lastModifiedBy>山口　武</cp:lastModifiedBy>
  <cp:revision>54</cp:revision>
  <dcterms:created xsi:type="dcterms:W3CDTF">2023-07-12T02:42:11Z</dcterms:created>
  <dcterms:modified xsi:type="dcterms:W3CDTF">2024-05-27T05:41:45Z</dcterms:modified>
</cp:coreProperties>
</file>