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0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2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63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9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6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50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91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6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A093-39DA-48F3-924E-DCC095A0FA23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3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143000"/>
            <a:ext cx="6096000" cy="4572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023360" y="4176345"/>
            <a:ext cx="4411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あなたが住む街（北摂）の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好きな所は</a:t>
            </a: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54689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武</dc:creator>
  <cp:lastModifiedBy>mika asakura</cp:lastModifiedBy>
  <cp:revision>8</cp:revision>
  <dcterms:created xsi:type="dcterms:W3CDTF">2023-07-12T02:42:11Z</dcterms:created>
  <dcterms:modified xsi:type="dcterms:W3CDTF">2025-04-21T03:00:22Z</dcterms:modified>
</cp:coreProperties>
</file>